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2" d="100"/>
          <a:sy n="22" d="100"/>
        </p:scale>
        <p:origin x="30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3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3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2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6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C7403-40C5-4E17-8F4E-20432381BEB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94" y="682168"/>
            <a:ext cx="24151250" cy="30625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694" y="37229143"/>
            <a:ext cx="1534355" cy="143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60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prensa</dc:creator>
  <cp:lastModifiedBy>prensa</cp:lastModifiedBy>
  <cp:revision>2</cp:revision>
  <dcterms:created xsi:type="dcterms:W3CDTF">2023-09-13T14:05:57Z</dcterms:created>
  <dcterms:modified xsi:type="dcterms:W3CDTF">2023-09-13T14:23:27Z</dcterms:modified>
</cp:coreProperties>
</file>